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17" roundtripDataSignature="AMtx7mg4idoaeQgzJdiO1oOQTqufjXAM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customschemas.google.com/relationships/presentationmetadata" Target="metadata"/><Relationship Id="rId2" Type="http://schemas.openxmlformats.org/officeDocument/2006/relationships/slideMaster" Target="slideMasters/slideMaster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2976664" y="274638"/>
            <a:ext cx="57101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ogo1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374" y="233464"/>
            <a:ext cx="1715094" cy="179021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ogo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72374" y="233464"/>
            <a:ext cx="1715094" cy="179021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"/>
          <p:cNvSpPr/>
          <p:nvPr/>
        </p:nvSpPr>
        <p:spPr>
          <a:xfrm>
            <a:off x="15659100" y="0"/>
            <a:ext cx="2628900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"/>
          <p:cNvSpPr/>
          <p:nvPr/>
        </p:nvSpPr>
        <p:spPr>
          <a:xfrm>
            <a:off x="16925778" y="1904460"/>
            <a:ext cx="47771" cy="838254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"/>
          <p:cNvSpPr/>
          <p:nvPr/>
        </p:nvSpPr>
        <p:spPr>
          <a:xfrm>
            <a:off x="2420680" y="0"/>
            <a:ext cx="11844130" cy="901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i="0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4000" b="1" i="0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40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SNS ACADEMY</a:t>
            </a:r>
            <a:endParaRPr lang="en-US" sz="4000" dirty="0" smtClean="0"/>
          </a:p>
          <a:p>
            <a:pPr lvl="0" algn="ctr"/>
            <a:r>
              <a:rPr lang="en-US" sz="40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A fingerprint International School</a:t>
            </a:r>
            <a:endParaRPr lang="en-US" sz="4000" b="1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Affiliated to CBSE New Delhi</a:t>
            </a:r>
          </a:p>
          <a:p>
            <a:pPr lvl="0"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Affiliation No :1930610</a:t>
            </a:r>
            <a:br>
              <a:rPr lang="en-US" sz="40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lang="en-US" sz="4000" b="1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/>
            <a:r>
              <a:rPr lang="en-US" sz="40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GRADE  XII B (2020-21</a:t>
            </a:r>
          </a:p>
          <a:p>
            <a:pPr algn="ctr"/>
            <a:r>
              <a:rPr lang="en-US" sz="40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COURSE NAME : ECONOMICS (030)</a:t>
            </a:r>
          </a:p>
          <a:p>
            <a:pPr algn="ctr"/>
            <a:endParaRPr lang="en-US" sz="4000" b="1" dirty="0" smtClean="0">
              <a:solidFill>
                <a:schemeClr val="dk1"/>
              </a:solidFill>
              <a:latin typeface="Cambria"/>
              <a:ea typeface="Cambria"/>
              <a:sym typeface="Cambria"/>
            </a:endParaRPr>
          </a:p>
          <a:p>
            <a:pPr algn="ctr"/>
            <a:r>
              <a:rPr lang="en-US" sz="4000" b="1" dirty="0" smtClean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Chapter  9</a:t>
            </a:r>
          </a:p>
          <a:p>
            <a:pPr algn="ctr"/>
            <a:r>
              <a:rPr lang="en-US" sz="4000" dirty="0" smtClean="0"/>
              <a:t>ENVIRONMENT AND SUSTAINABLE DEVELOPMEN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4000" b="1" i="0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"/>
          <p:cNvSpPr/>
          <p:nvPr/>
        </p:nvSpPr>
        <p:spPr>
          <a:xfrm>
            <a:off x="0" y="9258300"/>
            <a:ext cx="18288001" cy="1035566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0"/>
          <p:cNvSpPr/>
          <p:nvPr/>
        </p:nvSpPr>
        <p:spPr>
          <a:xfrm>
            <a:off x="741448" y="2838450"/>
            <a:ext cx="47625" cy="641985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"/>
          <p:cNvSpPr txBox="1">
            <a:spLocks noGrp="1"/>
          </p:cNvSpPr>
          <p:nvPr>
            <p:ph type="dt" idx="10"/>
          </p:nvPr>
        </p:nvSpPr>
        <p:spPr>
          <a:xfrm>
            <a:off x="3810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5/26/2020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60" name="Google Shape;260;p10"/>
          <p:cNvSpPr txBox="1">
            <a:spLocks noGrp="1"/>
          </p:cNvSpPr>
          <p:nvPr>
            <p:ph type="ftr" idx="11"/>
          </p:nvPr>
        </p:nvSpPr>
        <p:spPr>
          <a:xfrm>
            <a:off x="6324600" y="9563100"/>
            <a:ext cx="6248400" cy="39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TOPIC/COURSE CODE-NAME/FACULTY/DEPT/COLLEGE</a:t>
            </a:r>
            <a:endParaRPr sz="1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2" name="Google Shape;262;p10"/>
          <p:cNvSpPr/>
          <p:nvPr/>
        </p:nvSpPr>
        <p:spPr>
          <a:xfrm>
            <a:off x="3810000" y="3086100"/>
            <a:ext cx="1184413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1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 </a:t>
            </a:r>
            <a:endParaRPr sz="4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REFERENCES &amp; THANKING SLIDE</a:t>
            </a:r>
            <a:endParaRPr sz="4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3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7436419" y="9258300"/>
            <a:ext cx="10851581" cy="1035566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"/>
          <p:cNvSpPr/>
          <p:nvPr/>
        </p:nvSpPr>
        <p:spPr>
          <a:xfrm flipH="1">
            <a:off x="847725" y="2324100"/>
            <a:ext cx="66675" cy="71628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"/>
          <p:cNvSpPr txBox="1">
            <a:spLocks noGrp="1"/>
          </p:cNvSpPr>
          <p:nvPr>
            <p:ph type="dt" idx="10"/>
          </p:nvPr>
        </p:nvSpPr>
        <p:spPr>
          <a:xfrm>
            <a:off x="451934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5/26/2020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80" name="Google Shape;180;p2"/>
          <p:cNvSpPr txBox="1">
            <a:spLocks noGrp="1"/>
          </p:cNvSpPr>
          <p:nvPr>
            <p:ph type="ftr" idx="11"/>
          </p:nvPr>
        </p:nvSpPr>
        <p:spPr>
          <a:xfrm>
            <a:off x="4648200" y="9623048"/>
            <a:ext cx="7543800" cy="32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ENVIRONMENT AND SUSTAINABLE DEVELOPMENT </a:t>
            </a:r>
            <a:r>
              <a:rPr lang="en-US" sz="1400" b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/Economics-030/SHEEJA/SS/SNS ACADEMY</a:t>
            </a:r>
          </a:p>
          <a:p>
            <a:pPr lvl="0"/>
            <a:endParaRPr lang="en-US" sz="1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1" name="Google Shape;181;p2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1360968" y="385431"/>
            <a:ext cx="16310344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1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ctr"/>
            <a:r>
              <a:rPr lang="en-US" sz="4000" b="1" dirty="0" smtClean="0"/>
              <a:t>SUSTAINABLE DEVELOPMENT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3200" dirty="0" smtClean="0"/>
              <a:t>Achievement of economic development by careful and judicial </a:t>
            </a:r>
            <a:r>
              <a:rPr lang="en-US" sz="3200" dirty="0" err="1" smtClean="0"/>
              <a:t>utilisation</a:t>
            </a:r>
            <a:r>
              <a:rPr lang="en-US" sz="3200" dirty="0" smtClean="0"/>
              <a:t> of the natural resources so that the present generations' needs are fulfilled without compromising that of the future generations</a:t>
            </a:r>
          </a:p>
          <a:p>
            <a:pPr algn="ctr"/>
            <a:r>
              <a:rPr lang="en-US" sz="3200" dirty="0" smtClean="0"/>
              <a:t>United Nations Conference on Environment and Development (UNCED)</a:t>
            </a:r>
          </a:p>
          <a:p>
            <a:pPr algn="ctr"/>
            <a:r>
              <a:rPr lang="en-US" sz="28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 </a:t>
            </a:r>
            <a:endParaRPr lang="en-US" sz="4200" b="1" i="0" u="none" strike="noStrike" cap="none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C:\Users\snsacd_dell\Desktop\downlo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9298" y="4064073"/>
            <a:ext cx="7925727" cy="52075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"/>
          <p:cNvSpPr/>
          <p:nvPr/>
        </p:nvSpPr>
        <p:spPr>
          <a:xfrm>
            <a:off x="0" y="9258300"/>
            <a:ext cx="10983468" cy="1035566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17630775" y="2476500"/>
            <a:ext cx="47625" cy="65532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 txBox="1">
            <a:spLocks noGrp="1"/>
          </p:cNvSpPr>
          <p:nvPr>
            <p:ph type="dt" idx="10"/>
          </p:nvPr>
        </p:nvSpPr>
        <p:spPr>
          <a:xfrm>
            <a:off x="3810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5/26/2020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90" name="Google Shape;190;p3"/>
          <p:cNvSpPr txBox="1">
            <a:spLocks noGrp="1"/>
          </p:cNvSpPr>
          <p:nvPr>
            <p:ph type="ftr" idx="11"/>
          </p:nvPr>
        </p:nvSpPr>
        <p:spPr>
          <a:xfrm>
            <a:off x="5638800" y="9639300"/>
            <a:ext cx="6858000" cy="39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TOPIC/COURSE CODE-NAME/FACULTY/DEPT/COLLEGE</a:t>
            </a:r>
            <a:endParaRPr sz="1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1" name="Google Shape;191;p3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382772" y="768203"/>
            <a:ext cx="17607516" cy="10064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 smtClean="0"/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en-US" sz="3600" dirty="0" smtClean="0"/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sz="3600" dirty="0" err="1" smtClean="0"/>
              <a:t>Brundtland</a:t>
            </a:r>
            <a:r>
              <a:rPr lang="en-US" sz="3600" dirty="0" smtClean="0"/>
              <a:t> Commission</a:t>
            </a:r>
          </a:p>
          <a:p>
            <a:pPr lvl="0">
              <a:lnSpc>
                <a:spcPct val="150000"/>
              </a:lnSpc>
              <a:buBlip>
                <a:blip r:embed="rId3"/>
              </a:buBlip>
            </a:pPr>
            <a:r>
              <a:rPr lang="en-US" sz="3600" dirty="0" smtClean="0"/>
              <a:t> Preservation of the regenerative capacity of the world’s natural ecological system</a:t>
            </a:r>
          </a:p>
          <a:p>
            <a:pPr lvl="0">
              <a:lnSpc>
                <a:spcPct val="150000"/>
              </a:lnSpc>
              <a:buBlip>
                <a:blip r:embed="rId3"/>
              </a:buBlip>
            </a:pPr>
            <a:r>
              <a:rPr lang="en-US" sz="3600" dirty="0" smtClean="0"/>
              <a:t>  Avoiding the imposition of added costs or risks on future generations</a:t>
            </a:r>
          </a:p>
          <a:p>
            <a:pPr lvl="0">
              <a:lnSpc>
                <a:spcPct val="150000"/>
              </a:lnSpc>
              <a:buBlip>
                <a:blip r:embed="rId3"/>
              </a:buBlip>
            </a:pPr>
            <a:r>
              <a:rPr lang="en-US" sz="3600" dirty="0" smtClean="0"/>
              <a:t>Limiting the human population to within the carrying capacity of the environment</a:t>
            </a:r>
          </a:p>
          <a:p>
            <a:pPr lvl="0">
              <a:lnSpc>
                <a:spcPct val="150000"/>
              </a:lnSpc>
              <a:buBlip>
                <a:blip r:embed="rId3"/>
              </a:buBlip>
            </a:pPr>
            <a:r>
              <a:rPr lang="en-US" sz="3600" dirty="0" smtClean="0"/>
              <a:t>Technological progress should be input efficient and not input consuming </a:t>
            </a:r>
          </a:p>
          <a:p>
            <a:pPr lvl="0">
              <a:lnSpc>
                <a:spcPct val="150000"/>
              </a:lnSpc>
              <a:buBlip>
                <a:blip r:embed="rId3"/>
              </a:buBlip>
            </a:pPr>
            <a:r>
              <a:rPr lang="en-US" sz="3600" dirty="0" smtClean="0"/>
              <a:t>Renewable resources should be extracted on a sustainable basis</a:t>
            </a:r>
          </a:p>
          <a:p>
            <a:pPr lvl="0">
              <a:lnSpc>
                <a:spcPct val="150000"/>
              </a:lnSpc>
              <a:buBlip>
                <a:blip r:embed="rId3"/>
              </a:buBlip>
            </a:pPr>
            <a:r>
              <a:rPr lang="en-US" sz="3600" dirty="0" smtClean="0"/>
              <a:t>Rate of depletion should not exceed the rate of creation of renewable substitutes</a:t>
            </a:r>
          </a:p>
          <a:p>
            <a:pPr lvl="0">
              <a:lnSpc>
                <a:spcPct val="150000"/>
              </a:lnSpc>
              <a:buBlip>
                <a:blip r:embed="rId3"/>
              </a:buBlip>
            </a:pPr>
            <a:r>
              <a:rPr lang="en-US" sz="3600" dirty="0" smtClean="0"/>
              <a:t> Inefficiencies arising from pollution should be corrected</a:t>
            </a:r>
            <a:endParaRPr lang="en-US" sz="3600" b="1" i="0" u="none" strike="noStrike" cap="none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36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"/>
          <p:cNvSpPr/>
          <p:nvPr/>
        </p:nvSpPr>
        <p:spPr>
          <a:xfrm>
            <a:off x="7284019" y="9251434"/>
            <a:ext cx="11003981" cy="1035566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4"/>
          <p:cNvSpPr/>
          <p:nvPr/>
        </p:nvSpPr>
        <p:spPr>
          <a:xfrm flipH="1">
            <a:off x="847725" y="2324100"/>
            <a:ext cx="66675" cy="71628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4"/>
          <p:cNvSpPr txBox="1">
            <a:spLocks noGrp="1"/>
          </p:cNvSpPr>
          <p:nvPr>
            <p:ph type="dt" idx="10"/>
          </p:nvPr>
        </p:nvSpPr>
        <p:spPr>
          <a:xfrm>
            <a:off x="451934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5/26/2020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00" name="Google Shape;200;p4"/>
          <p:cNvSpPr txBox="1">
            <a:spLocks noGrp="1"/>
          </p:cNvSpPr>
          <p:nvPr>
            <p:ph type="ftr" idx="11"/>
          </p:nvPr>
        </p:nvSpPr>
        <p:spPr>
          <a:xfrm>
            <a:off x="5486400" y="9639300"/>
            <a:ext cx="7620000" cy="32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TOPIC/COURSE CODE-NAME/FACULTY/DEPT/COLLEGE</a:t>
            </a:r>
            <a:endParaRPr sz="1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1" name="Google Shape;201;p4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2" name="Google Shape;202;p4"/>
          <p:cNvSpPr/>
          <p:nvPr/>
        </p:nvSpPr>
        <p:spPr>
          <a:xfrm>
            <a:off x="914401" y="917058"/>
            <a:ext cx="16352874" cy="784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1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 </a:t>
            </a:r>
            <a:r>
              <a:rPr lang="en-US" sz="4400" b="1" dirty="0" smtClean="0"/>
              <a:t>STRATEGIES FOR SUSTAINABLE DEVELOPMENT</a:t>
            </a:r>
          </a:p>
          <a:p>
            <a:pPr lvl="0"/>
            <a:r>
              <a:rPr lang="en-US" sz="3600" dirty="0" smtClean="0"/>
              <a:t>Use of Non-conventional Sources of Energy</a:t>
            </a:r>
          </a:p>
          <a:p>
            <a:pPr lvl="0"/>
            <a:r>
              <a:rPr lang="en-US" sz="3600" dirty="0" smtClean="0"/>
              <a:t>LPG/</a:t>
            </a:r>
            <a:r>
              <a:rPr lang="en-US" sz="3600" dirty="0" err="1" smtClean="0"/>
              <a:t>Gobar</a:t>
            </a:r>
            <a:r>
              <a:rPr lang="en-US" sz="3600" dirty="0" smtClean="0"/>
              <a:t> Gas in Rural Areas</a:t>
            </a:r>
          </a:p>
          <a:p>
            <a:pPr lvl="0"/>
            <a:r>
              <a:rPr lang="en-US" sz="3600" dirty="0" smtClean="0"/>
              <a:t>CNG in Urban Areas</a:t>
            </a:r>
          </a:p>
          <a:p>
            <a:pPr lvl="0"/>
            <a:r>
              <a:rPr lang="en-US" sz="3600" dirty="0" smtClean="0"/>
              <a:t>Wind Power</a:t>
            </a:r>
          </a:p>
          <a:p>
            <a:pPr lvl="0"/>
            <a:r>
              <a:rPr lang="en-US" sz="3600" dirty="0" smtClean="0"/>
              <a:t>Solar Power through Photovoltaic Cells</a:t>
            </a:r>
          </a:p>
          <a:p>
            <a:pPr lvl="0"/>
            <a:r>
              <a:rPr lang="en-US" sz="3600" dirty="0" smtClean="0"/>
              <a:t>Mini-</a:t>
            </a:r>
            <a:r>
              <a:rPr lang="en-US" sz="3600" dirty="0" err="1" smtClean="0"/>
              <a:t>hydel</a:t>
            </a:r>
            <a:r>
              <a:rPr lang="en-US" sz="3600" dirty="0" smtClean="0"/>
              <a:t> Plants</a:t>
            </a:r>
            <a:r>
              <a:rPr lang="en-US" sz="3600" b="1" dirty="0" smtClean="0"/>
              <a:t> </a:t>
            </a:r>
          </a:p>
          <a:p>
            <a:pPr lvl="0"/>
            <a:r>
              <a:rPr lang="en-US" sz="3600" dirty="0" smtClean="0"/>
              <a:t>Traditional Knowledge and Practices</a:t>
            </a:r>
          </a:p>
          <a:p>
            <a:pPr lvl="0"/>
            <a:r>
              <a:rPr lang="en-US" sz="3600" dirty="0" smtClean="0"/>
              <a:t>Bio-composting</a:t>
            </a:r>
          </a:p>
          <a:p>
            <a:pPr lvl="0"/>
            <a:r>
              <a:rPr lang="en-US" sz="3600" dirty="0" smtClean="0"/>
              <a:t>Bio-pest Control</a:t>
            </a:r>
            <a:endParaRPr sz="36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36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"/>
          <p:cNvSpPr/>
          <p:nvPr/>
        </p:nvSpPr>
        <p:spPr>
          <a:xfrm>
            <a:off x="0" y="9258300"/>
            <a:ext cx="10983468" cy="1035566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"/>
          <p:cNvSpPr/>
          <p:nvPr/>
        </p:nvSpPr>
        <p:spPr>
          <a:xfrm>
            <a:off x="17630775" y="2476500"/>
            <a:ext cx="47625" cy="65532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5"/>
          <p:cNvSpPr txBox="1">
            <a:spLocks noGrp="1"/>
          </p:cNvSpPr>
          <p:nvPr>
            <p:ph type="dt" idx="10"/>
          </p:nvPr>
        </p:nvSpPr>
        <p:spPr>
          <a:xfrm>
            <a:off x="3810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5/26/2020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10" name="Google Shape;210;p5"/>
          <p:cNvSpPr txBox="1">
            <a:spLocks noGrp="1"/>
          </p:cNvSpPr>
          <p:nvPr>
            <p:ph type="ftr" idx="11"/>
          </p:nvPr>
        </p:nvSpPr>
        <p:spPr>
          <a:xfrm>
            <a:off x="6324600" y="9639300"/>
            <a:ext cx="6096000" cy="32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TOPIC/COURSE CODE-NAME/FACULTY/DEPT/COLLEGE</a:t>
            </a:r>
            <a:endParaRPr sz="1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1" name="Google Shape;211;p5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2" name="Google Shape;212;p5"/>
          <p:cNvSpPr/>
          <p:nvPr/>
        </p:nvSpPr>
        <p:spPr>
          <a:xfrm>
            <a:off x="3810000" y="3086100"/>
            <a:ext cx="11844130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1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4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899056" y="2685866"/>
          <a:ext cx="6316402" cy="2630413"/>
        </p:xfrm>
        <a:graphic>
          <a:graphicData uri="http://schemas.openxmlformats.org/presentationml/2006/ole">
            <p:oleObj spid="_x0000_s1026" name="Packager Shell Object" showAsIcon="1" r:id="rId4" imgW="1178640" imgH="4910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"/>
          <p:cNvSpPr/>
          <p:nvPr/>
        </p:nvSpPr>
        <p:spPr>
          <a:xfrm>
            <a:off x="7436419" y="9258300"/>
            <a:ext cx="10851581" cy="1035566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6"/>
          <p:cNvSpPr/>
          <p:nvPr/>
        </p:nvSpPr>
        <p:spPr>
          <a:xfrm flipH="1">
            <a:off x="847725" y="2324100"/>
            <a:ext cx="66675" cy="71628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6"/>
          <p:cNvSpPr txBox="1">
            <a:spLocks noGrp="1"/>
          </p:cNvSpPr>
          <p:nvPr>
            <p:ph type="dt" idx="10"/>
          </p:nvPr>
        </p:nvSpPr>
        <p:spPr>
          <a:xfrm>
            <a:off x="451934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5/26/2020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20" name="Google Shape;220;p6"/>
          <p:cNvSpPr txBox="1">
            <a:spLocks noGrp="1"/>
          </p:cNvSpPr>
          <p:nvPr>
            <p:ph type="ftr" idx="11"/>
          </p:nvPr>
        </p:nvSpPr>
        <p:spPr>
          <a:xfrm>
            <a:off x="5334000" y="9639300"/>
            <a:ext cx="6172200" cy="39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TOPIC/COURSE CODE-NAME/FACULTY/DEPT/COLLEGE</a:t>
            </a:r>
            <a:endParaRPr sz="1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1" name="Google Shape;221;p6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3810000" y="3086100"/>
            <a:ext cx="1184413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1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 </a:t>
            </a:r>
            <a:endParaRPr sz="4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CONTENT SLIDE</a:t>
            </a:r>
            <a:endParaRPr sz="4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3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"/>
          <p:cNvSpPr/>
          <p:nvPr/>
        </p:nvSpPr>
        <p:spPr>
          <a:xfrm>
            <a:off x="0" y="9258300"/>
            <a:ext cx="10983468" cy="1035566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"/>
          <p:cNvSpPr/>
          <p:nvPr/>
        </p:nvSpPr>
        <p:spPr>
          <a:xfrm>
            <a:off x="17598298" y="2607950"/>
            <a:ext cx="47700" cy="64200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7"/>
          <p:cNvSpPr txBox="1">
            <a:spLocks noGrp="1"/>
          </p:cNvSpPr>
          <p:nvPr>
            <p:ph type="dt" idx="10"/>
          </p:nvPr>
        </p:nvSpPr>
        <p:spPr>
          <a:xfrm>
            <a:off x="3810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5/26/2020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30" name="Google Shape;230;p7"/>
          <p:cNvSpPr txBox="1">
            <a:spLocks noGrp="1"/>
          </p:cNvSpPr>
          <p:nvPr>
            <p:ph type="ftr" idx="11"/>
          </p:nvPr>
        </p:nvSpPr>
        <p:spPr>
          <a:xfrm>
            <a:off x="6400800" y="9639300"/>
            <a:ext cx="6172200" cy="39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TOPIC/COURSE CODE-NAME/FACULTY/DEPT/COLLEGE</a:t>
            </a:r>
            <a:endParaRPr sz="1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1" name="Google Shape;231;p7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3810000" y="3086100"/>
            <a:ext cx="1184413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1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 </a:t>
            </a:r>
            <a:endParaRPr sz="4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CONTENT  SLIDE</a:t>
            </a:r>
            <a:endParaRPr sz="4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3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"/>
          <p:cNvSpPr/>
          <p:nvPr/>
        </p:nvSpPr>
        <p:spPr>
          <a:xfrm>
            <a:off x="7436419" y="9258300"/>
            <a:ext cx="10851581" cy="1035566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8"/>
          <p:cNvSpPr/>
          <p:nvPr/>
        </p:nvSpPr>
        <p:spPr>
          <a:xfrm>
            <a:off x="741448" y="2838450"/>
            <a:ext cx="47625" cy="641985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8"/>
          <p:cNvSpPr txBox="1">
            <a:spLocks noGrp="1"/>
          </p:cNvSpPr>
          <p:nvPr>
            <p:ph type="dt" idx="10"/>
          </p:nvPr>
        </p:nvSpPr>
        <p:spPr>
          <a:xfrm>
            <a:off x="3810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5/26/2020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40" name="Google Shape;240;p8"/>
          <p:cNvSpPr txBox="1">
            <a:spLocks noGrp="1"/>
          </p:cNvSpPr>
          <p:nvPr>
            <p:ph type="ftr" idx="11"/>
          </p:nvPr>
        </p:nvSpPr>
        <p:spPr>
          <a:xfrm>
            <a:off x="6324600" y="9639300"/>
            <a:ext cx="6248400" cy="39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TOPIC/COURSE CODE-NAME/FACULTY/DEPT/COLLEGE</a:t>
            </a:r>
            <a:endParaRPr sz="1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1" name="Google Shape;241;p8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2" name="Google Shape;242;p8"/>
          <p:cNvSpPr/>
          <p:nvPr/>
        </p:nvSpPr>
        <p:spPr>
          <a:xfrm>
            <a:off x="3810000" y="3086100"/>
            <a:ext cx="1184413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1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 </a:t>
            </a:r>
            <a:endParaRPr sz="4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CONTENT  SLIDE</a:t>
            </a:r>
            <a:endParaRPr sz="4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3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"/>
          <p:cNvSpPr/>
          <p:nvPr/>
        </p:nvSpPr>
        <p:spPr>
          <a:xfrm>
            <a:off x="0" y="9258300"/>
            <a:ext cx="10983468" cy="1035566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9"/>
          <p:cNvSpPr/>
          <p:nvPr/>
        </p:nvSpPr>
        <p:spPr>
          <a:xfrm>
            <a:off x="17517173" y="2426950"/>
            <a:ext cx="47700" cy="64200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dt" idx="10"/>
          </p:nvPr>
        </p:nvSpPr>
        <p:spPr>
          <a:xfrm>
            <a:off x="3810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5/26/2020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50" name="Google Shape;250;p9"/>
          <p:cNvSpPr txBox="1">
            <a:spLocks noGrp="1"/>
          </p:cNvSpPr>
          <p:nvPr>
            <p:ph type="ftr" idx="11"/>
          </p:nvPr>
        </p:nvSpPr>
        <p:spPr>
          <a:xfrm>
            <a:off x="6324600" y="9563100"/>
            <a:ext cx="6248400" cy="39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TOPIC/COURSE CODE-NAME/FACULTY/DEPT/COLLEGE</a:t>
            </a:r>
            <a:endParaRPr sz="1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1" name="Google Shape;251;p9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2" name="Google Shape;252;p9"/>
          <p:cNvSpPr/>
          <p:nvPr/>
        </p:nvSpPr>
        <p:spPr>
          <a:xfrm>
            <a:off x="3810000" y="3086100"/>
            <a:ext cx="1184413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1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 </a:t>
            </a:r>
            <a:endParaRPr sz="4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QUESTIONS RELATED TO ABOVE SLIDES</a:t>
            </a:r>
            <a:endParaRPr sz="4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3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120</Words>
  <PresentationFormat>Custom</PresentationFormat>
  <Paragraphs>104</Paragraphs>
  <Slides>10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1_Office Theme</vt:lpstr>
      <vt:lpstr>Office Theme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snsacd_dell</cp:lastModifiedBy>
  <cp:revision>23</cp:revision>
  <dcterms:created xsi:type="dcterms:W3CDTF">2006-08-16T00:00:00Z</dcterms:created>
  <dcterms:modified xsi:type="dcterms:W3CDTF">2022-01-03T10:08:37Z</dcterms:modified>
</cp:coreProperties>
</file>